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67" r:id="rId3"/>
    <p:sldId id="268" r:id="rId4"/>
    <p:sldId id="263" r:id="rId5"/>
    <p:sldId id="271" r:id="rId6"/>
    <p:sldId id="272" r:id="rId7"/>
    <p:sldId id="266" r:id="rId8"/>
    <p:sldId id="270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9E3"/>
    <a:srgbClr val="CE3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7" autoAdjust="0"/>
    <p:restoredTop sz="94660"/>
  </p:normalViewPr>
  <p:slideViewPr>
    <p:cSldViewPr>
      <p:cViewPr varScale="1">
        <p:scale>
          <a:sx n="108" d="100"/>
          <a:sy n="108" d="100"/>
        </p:scale>
        <p:origin x="171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4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4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1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6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0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1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8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6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9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0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97417-07AA-44D7-8CB1-6B31E56AE8E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7FBCD-6018-4561-90BD-9522B0131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3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56" y="27593"/>
            <a:ext cx="9144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517576"/>
            <a:ext cx="4896544" cy="1296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9C44D-35AB-4FE3-978C-6E7A71BF0916}"/>
              </a:ext>
            </a:extLst>
          </p:cNvPr>
          <p:cNvSpPr txBox="1"/>
          <p:nvPr/>
        </p:nvSpPr>
        <p:spPr>
          <a:xfrm>
            <a:off x="2550453" y="2611650"/>
            <a:ext cx="40430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343B4E"/>
                </a:solidFill>
                <a:latin typeface="타이포_꾸미기 입체빗금" pitchFamily="18" charset="-127"/>
                <a:ea typeface="타이포_꾸미기 입체빗금" pitchFamily="18" charset="-127"/>
              </a:rPr>
              <a:t>오늘은 뭐 나올까</a:t>
            </a:r>
            <a:r>
              <a:rPr lang="en-US" altLang="ko-KR" sz="6600" spc="-300" dirty="0">
                <a:solidFill>
                  <a:srgbClr val="343B4E"/>
                </a:solidFill>
                <a:latin typeface="타이포_꾸미기 입체빗금" pitchFamily="18" charset="-127"/>
                <a:ea typeface="타이포_꾸미기 입체빗금" pitchFamily="18" charset="-127"/>
              </a:rPr>
              <a:t>?</a:t>
            </a:r>
            <a:endParaRPr lang="ko-KR" altLang="en-US" sz="6600" spc="-300" dirty="0">
              <a:solidFill>
                <a:srgbClr val="343B4E"/>
              </a:solidFill>
              <a:latin typeface="타이포_꾸미기 입체빗금" pitchFamily="18" charset="-127"/>
              <a:ea typeface="타이포_꾸미기 입체빗금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3680" y="5517232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Gadugi" pitchFamily="34" charset="0"/>
                <a:ea typeface="Gadugi" pitchFamily="34" charset="0"/>
              </a:rPr>
              <a:t>VR</a:t>
            </a:r>
            <a:r>
              <a:rPr lang="ko-KR" altLang="en-US" dirty="0">
                <a:latin typeface="Gadugi" pitchFamily="34" charset="0"/>
                <a:ea typeface="HY나무L" pitchFamily="18" charset="-127"/>
              </a:rPr>
              <a:t>게임</a:t>
            </a:r>
            <a:r>
              <a:rPr lang="en-US" altLang="ko-KR" dirty="0">
                <a:latin typeface="Gadugi" pitchFamily="34" charset="0"/>
                <a:ea typeface="Gadugi" pitchFamily="34" charset="0"/>
              </a:rPr>
              <a:t>.</a:t>
            </a:r>
            <a:r>
              <a:rPr lang="ko-KR" altLang="en-US" dirty="0" err="1">
                <a:latin typeface="Gadugi" pitchFamily="34" charset="0"/>
                <a:ea typeface="HY나무L" pitchFamily="18" charset="-127"/>
              </a:rPr>
              <a:t>앱</a:t>
            </a:r>
            <a:r>
              <a:rPr lang="ko-KR" altLang="en-US" dirty="0">
                <a:latin typeface="Gadugi" pitchFamily="34" charset="0"/>
                <a:ea typeface="HY나무L" pitchFamily="18" charset="-127"/>
              </a:rPr>
              <a:t> 학과</a:t>
            </a:r>
            <a:endParaRPr lang="en-US" altLang="ko-KR" dirty="0">
              <a:latin typeface="Gadugi" pitchFamily="34" charset="0"/>
              <a:ea typeface="Gadugi" pitchFamily="34" charset="0"/>
            </a:endParaRPr>
          </a:p>
          <a:p>
            <a:pPr algn="r"/>
            <a:r>
              <a:rPr lang="ko-KR" altLang="en-US" dirty="0" err="1">
                <a:latin typeface="Gadugi" pitchFamily="34" charset="0"/>
                <a:ea typeface="HY나무L" pitchFamily="18" charset="-127"/>
              </a:rPr>
              <a:t>김솔</a:t>
            </a:r>
            <a:r>
              <a:rPr lang="en-US" altLang="ko-KR" dirty="0">
                <a:latin typeface="Gadugi" pitchFamily="34" charset="0"/>
                <a:ea typeface="Gadugi" pitchFamily="34" charset="0"/>
              </a:rPr>
              <a:t>-201711019</a:t>
            </a:r>
          </a:p>
          <a:p>
            <a:pPr algn="r"/>
            <a:r>
              <a:rPr lang="ko-KR" altLang="en-US" dirty="0">
                <a:latin typeface="Gadugi" pitchFamily="34" charset="0"/>
                <a:ea typeface="HY나무L" pitchFamily="18" charset="-127"/>
              </a:rPr>
              <a:t>김세윤</a:t>
            </a:r>
            <a:r>
              <a:rPr lang="en-US" altLang="ko-KR" dirty="0">
                <a:latin typeface="Gadugi" pitchFamily="34" charset="0"/>
                <a:ea typeface="Gadugi" pitchFamily="34" charset="0"/>
              </a:rPr>
              <a:t>-202027009</a:t>
            </a:r>
          </a:p>
          <a:p>
            <a:pPr algn="r"/>
            <a:r>
              <a:rPr lang="ko-KR" altLang="en-US" dirty="0">
                <a:latin typeface="Gadugi" pitchFamily="34" charset="0"/>
                <a:ea typeface="HY나무L" pitchFamily="18" charset="-127"/>
              </a:rPr>
              <a:t>오정석</a:t>
            </a:r>
            <a:r>
              <a:rPr lang="en-US" altLang="ko-KR" dirty="0">
                <a:latin typeface="Gadugi" pitchFamily="34" charset="0"/>
                <a:ea typeface="Gadugi" pitchFamily="34" charset="0"/>
              </a:rPr>
              <a:t>-201727019</a:t>
            </a:r>
            <a:endParaRPr lang="ko-KR" altLang="en-US" dirty="0">
              <a:latin typeface="Gadugi" pitchFamily="34" charset="0"/>
              <a:ea typeface="HY나무L" pitchFamily="18" charset="-127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8606" y="550545"/>
            <a:ext cx="5187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>
                <a:latin typeface="Call Of Ops Duty" pitchFamily="2" charset="0"/>
                <a:ea typeface="HY울릉도M" pitchFamily="18" charset="-127"/>
              </a:rPr>
              <a:t>앱</a:t>
            </a:r>
            <a:r>
              <a:rPr lang="ko-KR" altLang="en-US" sz="5400" b="1" dirty="0">
                <a:latin typeface="Call Of Ops Duty" pitchFamily="2" charset="0"/>
                <a:ea typeface="HY울릉도M" pitchFamily="18" charset="-127"/>
              </a:rPr>
              <a:t> 개발</a:t>
            </a:r>
            <a:r>
              <a:rPr lang="en-US" altLang="ko-KR" sz="5400" dirty="0">
                <a:latin typeface="Call Of Ops Duty" pitchFamily="2" charset="0"/>
              </a:rPr>
              <a:t>Prototype</a:t>
            </a:r>
            <a:endParaRPr lang="en-US" altLang="ko-KR" sz="5400" b="1" dirty="0">
              <a:latin typeface="Call Of Ops Duty" pitchFamily="2" charset="0"/>
            </a:endParaRPr>
          </a:p>
          <a:p>
            <a:r>
              <a:rPr lang="ko-KR" altLang="en-US" sz="5400" b="1" dirty="0">
                <a:latin typeface="HY울릉도M" pitchFamily="18" charset="-127"/>
                <a:ea typeface="HY울릉도M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330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474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어플리케이션 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MAIN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8191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cxnSpLocks/>
          </p:cNvCxnSpPr>
          <p:nvPr/>
        </p:nvCxnSpPr>
        <p:spPr>
          <a:xfrm flipV="1">
            <a:off x="5827196" y="3293503"/>
            <a:ext cx="1121068" cy="1354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92936" y="310947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아이콘 및 </a:t>
            </a:r>
            <a:r>
              <a:rPr lang="ko-KR" altLang="en-US" dirty="0" err="1">
                <a:solidFill>
                  <a:srgbClr val="FF0000"/>
                </a:solidFill>
              </a:rPr>
              <a:t>메인화면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꺾인 연결선 16"/>
          <p:cNvCxnSpPr>
            <a:cxnSpLocks/>
          </p:cNvCxnSpPr>
          <p:nvPr/>
        </p:nvCxnSpPr>
        <p:spPr>
          <a:xfrm flipV="1">
            <a:off x="5811422" y="1899514"/>
            <a:ext cx="914310" cy="43255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12916" y="170609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AD(</a:t>
            </a:r>
            <a:r>
              <a:rPr lang="ko-KR" altLang="en-US" dirty="0">
                <a:solidFill>
                  <a:srgbClr val="FF0000"/>
                </a:solidFill>
              </a:rPr>
              <a:t>광고 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9" name="꺾인 연결선 18"/>
          <p:cNvCxnSpPr>
            <a:cxnSpLocks/>
          </p:cNvCxnSpPr>
          <p:nvPr/>
        </p:nvCxnSpPr>
        <p:spPr>
          <a:xfrm flipV="1">
            <a:off x="5827196" y="4759302"/>
            <a:ext cx="1136842" cy="30716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31238" y="4574636"/>
            <a:ext cx="127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음료 버튼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업데이트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7432" y="6469593"/>
            <a:ext cx="192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제작 </a:t>
            </a:r>
            <a:r>
              <a:rPr lang="en-US" altLang="ko-KR" u="sng" dirty="0"/>
              <a:t>: </a:t>
            </a:r>
            <a:r>
              <a:rPr lang="ko-KR" altLang="en-US" u="sng" dirty="0" err="1"/>
              <a:t>앱</a:t>
            </a:r>
            <a:r>
              <a:rPr lang="ko-KR" altLang="en-US" u="sng" dirty="0"/>
              <a:t> </a:t>
            </a:r>
            <a:r>
              <a:rPr lang="ko-KR" altLang="en-US" u="sng" dirty="0" err="1"/>
              <a:t>인벤터</a:t>
            </a:r>
            <a:endParaRPr lang="ko-KR" altLang="en-US" u="sng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B0C836-9DA8-4D61-839F-B7BF89A8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92" y="1286849"/>
            <a:ext cx="2748230" cy="48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꺾인 연결선 18">
            <a:extLst>
              <a:ext uri="{FF2B5EF4-FFF2-40B4-BE49-F238E27FC236}">
                <a16:creationId xmlns:a16="http://schemas.microsoft.com/office/drawing/2014/main" id="{C2692345-D995-4885-B7EB-EE492AE9277F}"/>
              </a:ext>
            </a:extLst>
          </p:cNvPr>
          <p:cNvCxnSpPr>
            <a:cxnSpLocks/>
          </p:cNvCxnSpPr>
          <p:nvPr/>
        </p:nvCxnSpPr>
        <p:spPr>
          <a:xfrm rot="10800000">
            <a:off x="1766689" y="4729268"/>
            <a:ext cx="1280729" cy="36723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705D1C-9DE9-4EF3-B3FC-109E80E43F9F}"/>
              </a:ext>
            </a:extLst>
          </p:cNvPr>
          <p:cNvSpPr txBox="1"/>
          <p:nvPr/>
        </p:nvSpPr>
        <p:spPr>
          <a:xfrm>
            <a:off x="579080" y="4544602"/>
            <a:ext cx="127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음식 버튼</a:t>
            </a:r>
          </a:p>
        </p:txBody>
      </p:sp>
    </p:spTree>
    <p:extLst>
      <p:ext uri="{BB962C8B-B14F-4D97-AF65-F5344CB8AC3E}">
        <p14:creationId xmlns:p14="http://schemas.microsoft.com/office/powerpoint/2010/main" val="407695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음식 선택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 9"/>
          <p:cNvSpPr/>
          <p:nvPr/>
        </p:nvSpPr>
        <p:spPr>
          <a:xfrm>
            <a:off x="4082141" y="2928474"/>
            <a:ext cx="807613" cy="548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AE03D-B6C0-44C0-B4B3-C45F8704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040727"/>
            <a:ext cx="2695799" cy="45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225F5-8237-4DC2-913D-448F30CFF030}"/>
              </a:ext>
            </a:extLst>
          </p:cNvPr>
          <p:cNvSpPr txBox="1"/>
          <p:nvPr/>
        </p:nvSpPr>
        <p:spPr>
          <a:xfrm>
            <a:off x="3245562" y="3637060"/>
            <a:ext cx="250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디자인 바탕화면 추가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5D177452-875F-4356-8CEC-5E551C62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7" y="1114353"/>
            <a:ext cx="2822398" cy="442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9FA1523-1F81-4FC2-8D65-1FB9B3FFF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528" y="197289"/>
            <a:ext cx="609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503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음식 선택 실행 화면  예시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8191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꺾인 연결선 2"/>
          <p:cNvCxnSpPr>
            <a:cxnSpLocks/>
          </p:cNvCxnSpPr>
          <p:nvPr/>
        </p:nvCxnSpPr>
        <p:spPr>
          <a:xfrm flipV="1">
            <a:off x="5952687" y="2066555"/>
            <a:ext cx="1347689" cy="3469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286288" y="1859038"/>
            <a:ext cx="12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음식 사진 </a:t>
            </a:r>
          </a:p>
        </p:txBody>
      </p:sp>
      <p:cxnSp>
        <p:nvCxnSpPr>
          <p:cNvPr id="6" name="꺾인 연결선 5"/>
          <p:cNvCxnSpPr>
            <a:cxnSpLocks/>
          </p:cNvCxnSpPr>
          <p:nvPr/>
        </p:nvCxnSpPr>
        <p:spPr>
          <a:xfrm flipV="1">
            <a:off x="5952687" y="3957772"/>
            <a:ext cx="1570519" cy="3309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5088" y="3772178"/>
            <a:ext cx="12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음식 이름</a:t>
            </a:r>
          </a:p>
        </p:txBody>
      </p:sp>
      <p:cxnSp>
        <p:nvCxnSpPr>
          <p:cNvPr id="9" name="꺾인 연결선 8"/>
          <p:cNvCxnSpPr>
            <a:cxnSpLocks/>
          </p:cNvCxnSpPr>
          <p:nvPr/>
        </p:nvCxnSpPr>
        <p:spPr>
          <a:xfrm>
            <a:off x="5924087" y="4971855"/>
            <a:ext cx="1424684" cy="10983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8771" y="4897026"/>
            <a:ext cx="12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사진 출처 </a:t>
            </a:r>
          </a:p>
        </p:txBody>
      </p:sp>
      <p:cxnSp>
        <p:nvCxnSpPr>
          <p:cNvPr id="12" name="꺾인 연결선 11"/>
          <p:cNvCxnSpPr>
            <a:cxnSpLocks/>
          </p:cNvCxnSpPr>
          <p:nvPr/>
        </p:nvCxnSpPr>
        <p:spPr>
          <a:xfrm>
            <a:off x="5920767" y="5426329"/>
            <a:ext cx="1008112" cy="50147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71890" y="5743141"/>
            <a:ext cx="142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AD(</a:t>
            </a:r>
            <a:r>
              <a:rPr lang="ko-KR" altLang="en-US" dirty="0">
                <a:solidFill>
                  <a:srgbClr val="FF0000"/>
                </a:solidFill>
              </a:rPr>
              <a:t>광고 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D37143-0B71-4720-89B1-08E1B61C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311" y="1068091"/>
            <a:ext cx="3294455" cy="546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A8F20E-8F8F-4AF1-BCD1-E5F340B361B3}"/>
              </a:ext>
            </a:extLst>
          </p:cNvPr>
          <p:cNvSpPr txBox="1"/>
          <p:nvPr/>
        </p:nvSpPr>
        <p:spPr>
          <a:xfrm>
            <a:off x="6561354" y="65402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0" name="꺾인 연결선 8">
            <a:extLst>
              <a:ext uri="{FF2B5EF4-FFF2-40B4-BE49-F238E27FC236}">
                <a16:creationId xmlns:a16="http://schemas.microsoft.com/office/drawing/2014/main" id="{326EEBBA-DC3E-41A3-BE90-62FEEB9130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09187" y="5812676"/>
            <a:ext cx="1504487" cy="317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1C7FE4-8934-44FD-B066-667EBC4AD5CD}"/>
              </a:ext>
            </a:extLst>
          </p:cNvPr>
          <p:cNvSpPr txBox="1"/>
          <p:nvPr/>
        </p:nvSpPr>
        <p:spPr>
          <a:xfrm>
            <a:off x="354552" y="5353902"/>
            <a:ext cx="182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뒤로 가기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선택 화면 이동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35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음료 선택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 9"/>
          <p:cNvSpPr/>
          <p:nvPr/>
        </p:nvSpPr>
        <p:spPr>
          <a:xfrm>
            <a:off x="4082141" y="2928474"/>
            <a:ext cx="807613" cy="548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225F5-8237-4DC2-913D-448F30CFF030}"/>
              </a:ext>
            </a:extLst>
          </p:cNvPr>
          <p:cNvSpPr txBox="1"/>
          <p:nvPr/>
        </p:nvSpPr>
        <p:spPr>
          <a:xfrm>
            <a:off x="3396019" y="3717032"/>
            <a:ext cx="250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음료 선택화면 추가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AB26A-B816-4D6D-8B36-08AE79AC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2" t="16894" r="41337" b="6601"/>
          <a:stretch/>
        </p:blipFill>
        <p:spPr>
          <a:xfrm>
            <a:off x="516337" y="1138801"/>
            <a:ext cx="2875728" cy="4302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722068-E36C-4B72-BBDE-6E820D88B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17802" r="41338" b="8474"/>
          <a:stretch/>
        </p:blipFill>
        <p:spPr>
          <a:xfrm>
            <a:off x="5747982" y="1124744"/>
            <a:ext cx="2875728" cy="4239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160D20-4E67-471B-83DF-55B095C7077E}"/>
              </a:ext>
            </a:extLst>
          </p:cNvPr>
          <p:cNvSpPr txBox="1"/>
          <p:nvPr/>
        </p:nvSpPr>
        <p:spPr>
          <a:xfrm>
            <a:off x="3262282" y="5582482"/>
            <a:ext cx="265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태블릿 화면이라 글씨가 작아 보입니다 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60286DC8-11A9-4546-A702-6C348DD0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528" y="197289"/>
            <a:ext cx="609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7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503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음료 선택 실행 화면  예시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8191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꺾인 연결선 2"/>
          <p:cNvCxnSpPr>
            <a:cxnSpLocks/>
          </p:cNvCxnSpPr>
          <p:nvPr/>
        </p:nvCxnSpPr>
        <p:spPr>
          <a:xfrm flipV="1">
            <a:off x="5789158" y="2296292"/>
            <a:ext cx="1347689" cy="34699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27925" y="2092830"/>
            <a:ext cx="12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음료 사진 </a:t>
            </a:r>
          </a:p>
        </p:txBody>
      </p:sp>
      <p:cxnSp>
        <p:nvCxnSpPr>
          <p:cNvPr id="6" name="꺾인 연결선 5"/>
          <p:cNvCxnSpPr>
            <a:cxnSpLocks/>
          </p:cNvCxnSpPr>
          <p:nvPr/>
        </p:nvCxnSpPr>
        <p:spPr>
          <a:xfrm flipV="1">
            <a:off x="5851169" y="3857854"/>
            <a:ext cx="1570519" cy="3309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21688" y="3673188"/>
            <a:ext cx="12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음료 이름</a:t>
            </a:r>
          </a:p>
        </p:txBody>
      </p:sp>
      <p:cxnSp>
        <p:nvCxnSpPr>
          <p:cNvPr id="9" name="꺾인 연결선 8"/>
          <p:cNvCxnSpPr>
            <a:cxnSpLocks/>
          </p:cNvCxnSpPr>
          <p:nvPr/>
        </p:nvCxnSpPr>
        <p:spPr>
          <a:xfrm>
            <a:off x="5899293" y="4824515"/>
            <a:ext cx="1424684" cy="10983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23977" y="4749686"/>
            <a:ext cx="127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사진 출처 </a:t>
            </a:r>
          </a:p>
        </p:txBody>
      </p:sp>
      <p:cxnSp>
        <p:nvCxnSpPr>
          <p:cNvPr id="12" name="꺾인 연결선 11"/>
          <p:cNvCxnSpPr>
            <a:cxnSpLocks/>
          </p:cNvCxnSpPr>
          <p:nvPr/>
        </p:nvCxnSpPr>
        <p:spPr>
          <a:xfrm>
            <a:off x="5892314" y="5241663"/>
            <a:ext cx="1008112" cy="50147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8240" y="5558475"/>
            <a:ext cx="142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AD(</a:t>
            </a:r>
            <a:r>
              <a:rPr lang="ko-KR" altLang="en-US" dirty="0">
                <a:solidFill>
                  <a:srgbClr val="FF0000"/>
                </a:solidFill>
              </a:rPr>
              <a:t>광고 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8F20E-8F8F-4AF1-BCD1-E5F340B361B3}"/>
              </a:ext>
            </a:extLst>
          </p:cNvPr>
          <p:cNvSpPr txBox="1"/>
          <p:nvPr/>
        </p:nvSpPr>
        <p:spPr>
          <a:xfrm>
            <a:off x="6561354" y="65402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0" name="꺾인 연결선 8">
            <a:extLst>
              <a:ext uri="{FF2B5EF4-FFF2-40B4-BE49-F238E27FC236}">
                <a16:creationId xmlns:a16="http://schemas.microsoft.com/office/drawing/2014/main" id="{326EEBBA-DC3E-41A3-BE90-62FEEB9130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09187" y="5812676"/>
            <a:ext cx="1504487" cy="317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1C7FE4-8934-44FD-B066-667EBC4AD5CD}"/>
              </a:ext>
            </a:extLst>
          </p:cNvPr>
          <p:cNvSpPr txBox="1"/>
          <p:nvPr/>
        </p:nvSpPr>
        <p:spPr>
          <a:xfrm>
            <a:off x="354552" y="5353902"/>
            <a:ext cx="182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뒤로 가기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선택 화면 이동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882259-8CEF-4965-9B1C-DB8A599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361" y="1042152"/>
            <a:ext cx="3140139" cy="527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ABDE802-27D4-4E81-BE35-EBC28BD5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72803"/>
            <a:ext cx="2601671" cy="173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55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실행화면 예시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안드로이드 아이폰 비교 영상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559" y="1196752"/>
            <a:ext cx="7936882" cy="446449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B46C9E4-E18F-4719-9451-79A931ED7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528" y="197289"/>
            <a:ext cx="609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184005" y="122858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추가 기능 예정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03"/>
            <a:ext cx="8191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426" y="1268760"/>
            <a:ext cx="8777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</a:t>
            </a:r>
            <a:r>
              <a:rPr lang="ko-KR" altLang="en-US" sz="2000" dirty="0"/>
              <a:t>유한대학교 기준 반경 </a:t>
            </a:r>
            <a:r>
              <a:rPr lang="en-US" altLang="ko-KR" sz="2000" dirty="0"/>
              <a:t>1km~1.5km </a:t>
            </a:r>
          </a:p>
          <a:p>
            <a:r>
              <a:rPr lang="ko-KR" altLang="en-US" sz="2000" dirty="0"/>
              <a:t> 도보로 왕복이 가능한 거리 내에 음식으로 리스트 업데이트 예정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지속적으로 업데이트 할 예정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87426" y="3212976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음식점 위치 추가 예정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215" y="507758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음료 추가 예정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업데이트 완료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E9BE8ED-289F-4952-9399-DD085C9E92F8}"/>
              </a:ext>
            </a:extLst>
          </p:cNvPr>
          <p:cNvSpPr/>
          <p:nvPr/>
        </p:nvSpPr>
        <p:spPr>
          <a:xfrm>
            <a:off x="59858" y="4868729"/>
            <a:ext cx="555862" cy="755578"/>
          </a:xfrm>
          <a:custGeom>
            <a:avLst/>
            <a:gdLst>
              <a:gd name="connsiteX0" fmla="*/ 404942 w 555862"/>
              <a:gd name="connsiteY0" fmla="*/ 683581 h 755578"/>
              <a:gd name="connsiteX1" fmla="*/ 183000 w 555862"/>
              <a:gd name="connsiteY1" fmla="*/ 674703 h 755578"/>
              <a:gd name="connsiteX2" fmla="*/ 111979 w 555862"/>
              <a:gd name="connsiteY2" fmla="*/ 630315 h 755578"/>
              <a:gd name="connsiteX3" fmla="*/ 58713 w 555862"/>
              <a:gd name="connsiteY3" fmla="*/ 594804 h 755578"/>
              <a:gd name="connsiteX4" fmla="*/ 14324 w 555862"/>
              <a:gd name="connsiteY4" fmla="*/ 523783 h 755578"/>
              <a:gd name="connsiteX5" fmla="*/ 32080 w 555862"/>
              <a:gd name="connsiteY5" fmla="*/ 168676 h 755578"/>
              <a:gd name="connsiteX6" fmla="*/ 103101 w 555862"/>
              <a:gd name="connsiteY6" fmla="*/ 88777 h 755578"/>
              <a:gd name="connsiteX7" fmla="*/ 174122 w 555862"/>
              <a:gd name="connsiteY7" fmla="*/ 26633 h 755578"/>
              <a:gd name="connsiteX8" fmla="*/ 254021 w 555862"/>
              <a:gd name="connsiteY8" fmla="*/ 0 h 755578"/>
              <a:gd name="connsiteX9" fmla="*/ 369431 w 555862"/>
              <a:gd name="connsiteY9" fmla="*/ 8878 h 755578"/>
              <a:gd name="connsiteX10" fmla="*/ 422697 w 555862"/>
              <a:gd name="connsiteY10" fmla="*/ 62144 h 755578"/>
              <a:gd name="connsiteX11" fmla="*/ 467086 w 555862"/>
              <a:gd name="connsiteY11" fmla="*/ 115410 h 755578"/>
              <a:gd name="connsiteX12" fmla="*/ 502596 w 555862"/>
              <a:gd name="connsiteY12" fmla="*/ 195309 h 755578"/>
              <a:gd name="connsiteX13" fmla="*/ 520352 w 555862"/>
              <a:gd name="connsiteY13" fmla="*/ 230820 h 755578"/>
              <a:gd name="connsiteX14" fmla="*/ 546985 w 555862"/>
              <a:gd name="connsiteY14" fmla="*/ 363985 h 755578"/>
              <a:gd name="connsiteX15" fmla="*/ 555862 w 555862"/>
              <a:gd name="connsiteY15" fmla="*/ 443884 h 755578"/>
              <a:gd name="connsiteX16" fmla="*/ 546985 w 555862"/>
              <a:gd name="connsiteY16" fmla="*/ 639192 h 755578"/>
              <a:gd name="connsiteX17" fmla="*/ 511474 w 555862"/>
              <a:gd name="connsiteY17" fmla="*/ 674703 h 755578"/>
              <a:gd name="connsiteX18" fmla="*/ 484841 w 555862"/>
              <a:gd name="connsiteY18" fmla="*/ 710214 h 755578"/>
              <a:gd name="connsiteX19" fmla="*/ 422697 w 555862"/>
              <a:gd name="connsiteY19" fmla="*/ 754602 h 755578"/>
              <a:gd name="connsiteX20" fmla="*/ 404942 w 555862"/>
              <a:gd name="connsiteY20" fmla="*/ 754602 h 75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5862" h="755578">
                <a:moveTo>
                  <a:pt x="404942" y="683581"/>
                </a:moveTo>
                <a:cubicBezTo>
                  <a:pt x="330961" y="680622"/>
                  <a:pt x="256672" y="682070"/>
                  <a:pt x="183000" y="674703"/>
                </a:cubicBezTo>
                <a:cubicBezTo>
                  <a:pt x="135989" y="670002"/>
                  <a:pt x="142763" y="654258"/>
                  <a:pt x="111979" y="630315"/>
                </a:cubicBezTo>
                <a:cubicBezTo>
                  <a:pt x="95135" y="617214"/>
                  <a:pt x="74662" y="608981"/>
                  <a:pt x="58713" y="594804"/>
                </a:cubicBezTo>
                <a:cubicBezTo>
                  <a:pt x="37971" y="576366"/>
                  <a:pt x="26327" y="547787"/>
                  <a:pt x="14324" y="523783"/>
                </a:cubicBezTo>
                <a:cubicBezTo>
                  <a:pt x="-5791" y="382969"/>
                  <a:pt x="-8765" y="396246"/>
                  <a:pt x="32080" y="168676"/>
                </a:cubicBezTo>
                <a:cubicBezTo>
                  <a:pt x="39917" y="125015"/>
                  <a:pt x="75398" y="113017"/>
                  <a:pt x="103101" y="88777"/>
                </a:cubicBezTo>
                <a:cubicBezTo>
                  <a:pt x="133384" y="62280"/>
                  <a:pt x="139088" y="46096"/>
                  <a:pt x="174122" y="26633"/>
                </a:cubicBezTo>
                <a:cubicBezTo>
                  <a:pt x="201471" y="11439"/>
                  <a:pt x="224770" y="7313"/>
                  <a:pt x="254021" y="0"/>
                </a:cubicBezTo>
                <a:cubicBezTo>
                  <a:pt x="292491" y="2959"/>
                  <a:pt x="333226" y="-4461"/>
                  <a:pt x="369431" y="8878"/>
                </a:cubicBezTo>
                <a:cubicBezTo>
                  <a:pt x="392993" y="17559"/>
                  <a:pt x="404942" y="44389"/>
                  <a:pt x="422697" y="62144"/>
                </a:cubicBezTo>
                <a:cubicBezTo>
                  <a:pt x="442959" y="82406"/>
                  <a:pt x="449496" y="87266"/>
                  <a:pt x="467086" y="115410"/>
                </a:cubicBezTo>
                <a:cubicBezTo>
                  <a:pt x="483897" y="142307"/>
                  <a:pt x="489645" y="166169"/>
                  <a:pt x="502596" y="195309"/>
                </a:cubicBezTo>
                <a:cubicBezTo>
                  <a:pt x="507971" y="207403"/>
                  <a:pt x="514433" y="218983"/>
                  <a:pt x="520352" y="230820"/>
                </a:cubicBezTo>
                <a:cubicBezTo>
                  <a:pt x="550407" y="471279"/>
                  <a:pt x="505963" y="145203"/>
                  <a:pt x="546985" y="363985"/>
                </a:cubicBezTo>
                <a:cubicBezTo>
                  <a:pt x="551923" y="390323"/>
                  <a:pt x="552903" y="417251"/>
                  <a:pt x="555862" y="443884"/>
                </a:cubicBezTo>
                <a:cubicBezTo>
                  <a:pt x="552903" y="508987"/>
                  <a:pt x="559292" y="575195"/>
                  <a:pt x="546985" y="639192"/>
                </a:cubicBezTo>
                <a:cubicBezTo>
                  <a:pt x="543824" y="655631"/>
                  <a:pt x="522497" y="662105"/>
                  <a:pt x="511474" y="674703"/>
                </a:cubicBezTo>
                <a:cubicBezTo>
                  <a:pt x="501731" y="685838"/>
                  <a:pt x="495303" y="699752"/>
                  <a:pt x="484841" y="710214"/>
                </a:cubicBezTo>
                <a:cubicBezTo>
                  <a:pt x="483150" y="711905"/>
                  <a:pt x="431099" y="751241"/>
                  <a:pt x="422697" y="754602"/>
                </a:cubicBezTo>
                <a:cubicBezTo>
                  <a:pt x="417202" y="756800"/>
                  <a:pt x="410860" y="754602"/>
                  <a:pt x="404942" y="754602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1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616624" cy="544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303E2-1182-4CFA-AEDC-02106FC7F59F}"/>
              </a:ext>
            </a:extLst>
          </p:cNvPr>
          <p:cNvSpPr txBox="1"/>
          <p:nvPr/>
        </p:nvSpPr>
        <p:spPr>
          <a:xfrm>
            <a:off x="1259632" y="260648"/>
            <a:ext cx="519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Q&amp;A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의 시간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L" pitchFamily="18" charset="-127"/>
                <a:ea typeface="HY나무L" pitchFamily="18" charset="-127"/>
              </a:rPr>
              <a:t>!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HY나무L" pitchFamily="18" charset="-127"/>
              <a:ea typeface="HY나무L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A77CE1-94A6-436C-9F8F-9C5A4A28AC0B}"/>
              </a:ext>
            </a:extLst>
          </p:cNvPr>
          <p:cNvCxnSpPr/>
          <p:nvPr/>
        </p:nvCxnSpPr>
        <p:spPr>
          <a:xfrm>
            <a:off x="1095153" y="197289"/>
            <a:ext cx="0" cy="72320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355976" y="3400656"/>
            <a:ext cx="45719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3400656"/>
            <a:ext cx="45719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50B770A-8B94-43ED-993C-05BDCF16D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28" y="197289"/>
            <a:ext cx="609600" cy="790575"/>
          </a:xfrm>
          <a:prstGeom prst="rect">
            <a:avLst/>
          </a:prstGeom>
        </p:spPr>
      </p:pic>
      <p:pic>
        <p:nvPicPr>
          <p:cNvPr id="5122" name="Picture 2" descr="답변, 답변, FAQ, qa, qna, 질문, 질문 아이콘">
            <a:extLst>
              <a:ext uri="{FF2B5EF4-FFF2-40B4-BE49-F238E27FC236}">
                <a16:creationId xmlns:a16="http://schemas.microsoft.com/office/drawing/2014/main" id="{4E217FF7-7830-4528-BACF-CF0B3F18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00808"/>
            <a:ext cx="165618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163</Words>
  <Application>Microsoft Office PowerPoint</Application>
  <PresentationFormat>화면 슬라이드 쇼(4:3)</PresentationFormat>
  <Paragraphs>40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HY나무L</vt:lpstr>
      <vt:lpstr>HY울릉도M</vt:lpstr>
      <vt:lpstr>맑은 고딕</vt:lpstr>
      <vt:lpstr>타이포_꾸미기 입체빗금</vt:lpstr>
      <vt:lpstr>Arial</vt:lpstr>
      <vt:lpstr>Call Of Ops Duty</vt:lpstr>
      <vt:lpstr>Gadugi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“오늘은 뭐 먹지?”</dc:title>
  <dc:creator>오정석</dc:creator>
  <cp:lastModifiedBy>user</cp:lastModifiedBy>
  <cp:revision>81</cp:revision>
  <dcterms:created xsi:type="dcterms:W3CDTF">2021-03-16T08:46:05Z</dcterms:created>
  <dcterms:modified xsi:type="dcterms:W3CDTF">2021-06-04T13:55:01Z</dcterms:modified>
</cp:coreProperties>
</file>